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2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52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42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77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99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33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54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67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0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6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9108-A38F-4E25-8DDC-AA73442288CD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0D76-CD7C-42C7-BEB6-C8A9F7E01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30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56000">
              <a:schemeClr val="accent1">
                <a:lumMod val="7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121920" y="121920"/>
            <a:ext cx="3261360" cy="853439"/>
            <a:chOff x="0" y="0"/>
            <a:chExt cx="3666036" cy="959167"/>
          </a:xfrm>
        </p:grpSpPr>
        <p:pic>
          <p:nvPicPr>
            <p:cNvPr id="5" name="Resim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85084" y="30480"/>
              <a:ext cx="2180952" cy="885714"/>
            </a:xfrm>
            <a:prstGeom prst="rect">
              <a:avLst/>
            </a:prstGeom>
          </p:spPr>
        </p:pic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01252" cy="959167"/>
            </a:xfrm>
            <a:prstGeom prst="rect">
              <a:avLst/>
            </a:prstGeom>
          </p:spPr>
        </p:pic>
      </p:grpSp>
      <p:sp>
        <p:nvSpPr>
          <p:cNvPr id="9" name="Metin kutusu 8"/>
          <p:cNvSpPr txBox="1"/>
          <p:nvPr/>
        </p:nvSpPr>
        <p:spPr>
          <a:xfrm>
            <a:off x="1386840" y="1600200"/>
            <a:ext cx="9448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 TITLE / BİLDİRİ BAŞLIĞI</a:t>
            </a:r>
          </a:p>
          <a:p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386840" y="3169920"/>
            <a:ext cx="944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Author(s) / Yazar(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algn="ctr"/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Afilliations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Kurumları</a:t>
            </a:r>
          </a:p>
          <a:p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018308" y="5995630"/>
            <a:ext cx="11173691" cy="861774"/>
          </a:xfrm>
          <a:prstGeom prst="rect">
            <a:avLst/>
          </a:prstGeom>
          <a:solidFill>
            <a:schemeClr val="bg1">
              <a:alpha val="2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GMO-SHIPMAR </a:t>
            </a:r>
            <a:r>
              <a:rPr lang="en-GB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tr-T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2nd</a:t>
            </a:r>
            <a:r>
              <a:rPr lang="en-GB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CONGRESS</a:t>
            </a:r>
            <a:r>
              <a:rPr lang="tr-T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SHIP 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MARINE TECHNOLOGY </a:t>
            </a:r>
            <a:r>
              <a:rPr lang="tr-T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2. 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ULUSLARARASI GEM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DEN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TEKNOLOJ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KONGRES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600" b="1" dirty="0" smtClean="0">
                <a:solidFill>
                  <a:srgbClr val="0070C0"/>
                </a:solidFill>
              </a:rPr>
              <a:t>16-17 </a:t>
            </a:r>
            <a:r>
              <a:rPr lang="tr-TR" sz="1600" b="1" dirty="0" err="1" smtClean="0">
                <a:solidFill>
                  <a:srgbClr val="0070C0"/>
                </a:solidFill>
              </a:rPr>
              <a:t>September</a:t>
            </a:r>
            <a:r>
              <a:rPr lang="tr-TR" sz="1600" b="1" dirty="0" smtClean="0">
                <a:solidFill>
                  <a:srgbClr val="0070C0"/>
                </a:solidFill>
              </a:rPr>
              <a:t> </a:t>
            </a:r>
            <a:r>
              <a:rPr lang="tr-TR" sz="1600" b="1" dirty="0" smtClean="0">
                <a:solidFill>
                  <a:srgbClr val="0070C0"/>
                </a:solidFill>
              </a:rPr>
              <a:t>2021, </a:t>
            </a:r>
            <a:r>
              <a:rPr lang="tr-TR" sz="1600" b="1" dirty="0" err="1" smtClean="0">
                <a:solidFill>
                  <a:srgbClr val="0070C0"/>
                </a:solidFill>
              </a:rPr>
              <a:t>Istanbul</a:t>
            </a: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95630"/>
            <a:ext cx="1095375" cy="86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6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56000">
              <a:schemeClr val="accent1">
                <a:lumMod val="7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121920" y="121920"/>
            <a:ext cx="3261360" cy="853439"/>
            <a:chOff x="0" y="0"/>
            <a:chExt cx="3666036" cy="959167"/>
          </a:xfrm>
        </p:grpSpPr>
        <p:pic>
          <p:nvPicPr>
            <p:cNvPr id="5" name="Resim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85084" y="30480"/>
              <a:ext cx="2180952" cy="885714"/>
            </a:xfrm>
            <a:prstGeom prst="rect">
              <a:avLst/>
            </a:prstGeom>
          </p:spPr>
        </p:pic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01252" cy="959167"/>
            </a:xfrm>
            <a:prstGeom prst="rect">
              <a:avLst/>
            </a:prstGeom>
          </p:spPr>
        </p:pic>
      </p:grpSp>
      <p:sp>
        <p:nvSpPr>
          <p:cNvPr id="9" name="Metin kutusu 8"/>
          <p:cNvSpPr txBox="1"/>
          <p:nvPr/>
        </p:nvSpPr>
        <p:spPr>
          <a:xfrm>
            <a:off x="1386840" y="1417320"/>
            <a:ext cx="9448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r>
              <a:rPr lang="tr-T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Sunum İçeriği</a:t>
            </a:r>
            <a:endParaRPr lang="tr-TR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endParaRPr lang="tr-TR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18308" y="5995630"/>
            <a:ext cx="11173691" cy="861774"/>
          </a:xfrm>
          <a:prstGeom prst="rect">
            <a:avLst/>
          </a:prstGeom>
          <a:solidFill>
            <a:schemeClr val="bg1">
              <a:alpha val="2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GMO-SHIPMAR </a:t>
            </a:r>
            <a:r>
              <a:rPr lang="en-GB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tr-T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2nd</a:t>
            </a:r>
            <a:r>
              <a:rPr lang="en-GB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CONGRESS</a:t>
            </a:r>
            <a:r>
              <a:rPr lang="tr-T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SHIP 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MARINE TECHNOLOGY </a:t>
            </a:r>
            <a:r>
              <a:rPr lang="tr-T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2. 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ULUSLARARASI GEM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DEN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TEKNOLOJ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KONGRES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600" b="1" dirty="0" smtClean="0">
                <a:solidFill>
                  <a:srgbClr val="0070C0"/>
                </a:solidFill>
              </a:rPr>
              <a:t>16-17 </a:t>
            </a:r>
            <a:r>
              <a:rPr lang="tr-TR" sz="1600" b="1" dirty="0" err="1" smtClean="0">
                <a:solidFill>
                  <a:srgbClr val="0070C0"/>
                </a:solidFill>
              </a:rPr>
              <a:t>September</a:t>
            </a:r>
            <a:r>
              <a:rPr lang="tr-TR" sz="1600" b="1" dirty="0" smtClean="0">
                <a:solidFill>
                  <a:srgbClr val="0070C0"/>
                </a:solidFill>
              </a:rPr>
              <a:t> </a:t>
            </a:r>
            <a:r>
              <a:rPr lang="tr-TR" sz="1600" b="1" dirty="0" smtClean="0">
                <a:solidFill>
                  <a:srgbClr val="0070C0"/>
                </a:solidFill>
              </a:rPr>
              <a:t>2021, </a:t>
            </a:r>
            <a:r>
              <a:rPr lang="tr-TR" sz="1600" b="1" dirty="0" err="1" smtClean="0">
                <a:solidFill>
                  <a:srgbClr val="0070C0"/>
                </a:solidFill>
              </a:rPr>
              <a:t>Istanbul</a:t>
            </a: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95630"/>
            <a:ext cx="1095375" cy="86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5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121920" y="121920"/>
            <a:ext cx="3261360" cy="853439"/>
            <a:chOff x="0" y="0"/>
            <a:chExt cx="3666036" cy="959167"/>
          </a:xfrm>
        </p:grpSpPr>
        <p:pic>
          <p:nvPicPr>
            <p:cNvPr id="5" name="Resim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85084" y="30480"/>
              <a:ext cx="2180952" cy="885714"/>
            </a:xfrm>
            <a:prstGeom prst="rect">
              <a:avLst/>
            </a:prstGeom>
          </p:spPr>
        </p:pic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401252" cy="959167"/>
            </a:xfrm>
            <a:prstGeom prst="rect">
              <a:avLst/>
            </a:prstGeom>
          </p:spPr>
        </p:pic>
      </p:grpSp>
      <p:sp>
        <p:nvSpPr>
          <p:cNvPr id="9" name="Metin kutusu 8"/>
          <p:cNvSpPr txBox="1"/>
          <p:nvPr/>
        </p:nvSpPr>
        <p:spPr>
          <a:xfrm>
            <a:off x="1386840" y="1417320"/>
            <a:ext cx="9448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r>
              <a:rPr lang="tr-T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Sunum İçeriği</a:t>
            </a:r>
            <a:endParaRPr lang="tr-TR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endParaRPr lang="tr-TR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18308" y="5995630"/>
            <a:ext cx="11173691" cy="861774"/>
          </a:xfrm>
          <a:prstGeom prst="rect">
            <a:avLst/>
          </a:prstGeom>
          <a:solidFill>
            <a:schemeClr val="bg1">
              <a:alpha val="2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GMO-SHIPMAR </a:t>
            </a:r>
            <a:r>
              <a:rPr lang="en-GB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tr-T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2nd</a:t>
            </a:r>
            <a:r>
              <a:rPr lang="en-GB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CONGRESS</a:t>
            </a:r>
            <a:r>
              <a:rPr lang="tr-T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SHIP 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MARINE TECHNOLOGY </a:t>
            </a:r>
            <a:r>
              <a:rPr lang="tr-T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2. 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ULUSLARARASI GEM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DEN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TEKNOLOJ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KONGRES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600" b="1" dirty="0" smtClean="0">
                <a:solidFill>
                  <a:srgbClr val="0070C0"/>
                </a:solidFill>
              </a:rPr>
              <a:t>16-17 </a:t>
            </a:r>
            <a:r>
              <a:rPr lang="tr-TR" sz="1600" b="1" dirty="0" err="1" smtClean="0">
                <a:solidFill>
                  <a:srgbClr val="0070C0"/>
                </a:solidFill>
              </a:rPr>
              <a:t>September</a:t>
            </a:r>
            <a:r>
              <a:rPr lang="tr-TR" sz="1600" b="1" dirty="0" smtClean="0">
                <a:solidFill>
                  <a:srgbClr val="0070C0"/>
                </a:solidFill>
              </a:rPr>
              <a:t> </a:t>
            </a:r>
            <a:r>
              <a:rPr lang="tr-TR" sz="1600" b="1" dirty="0" smtClean="0">
                <a:solidFill>
                  <a:srgbClr val="0070C0"/>
                </a:solidFill>
              </a:rPr>
              <a:t>2021, </a:t>
            </a:r>
            <a:r>
              <a:rPr lang="tr-TR" sz="1600" b="1" dirty="0" err="1" smtClean="0">
                <a:solidFill>
                  <a:srgbClr val="0070C0"/>
                </a:solidFill>
              </a:rPr>
              <a:t>Istanbul</a:t>
            </a: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95630"/>
            <a:ext cx="1095375" cy="86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9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103</Words>
  <Application>Microsoft Office PowerPoint</Application>
  <PresentationFormat>Geniş ekran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 MINA AHMET</dc:creator>
  <cp:lastModifiedBy>misafir_GIDF</cp:lastModifiedBy>
  <cp:revision>11</cp:revision>
  <dcterms:created xsi:type="dcterms:W3CDTF">2016-11-26T18:34:04Z</dcterms:created>
  <dcterms:modified xsi:type="dcterms:W3CDTF">2021-09-02T08:58:17Z</dcterms:modified>
</cp:coreProperties>
</file>